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2" r:id="rId4"/>
    <p:sldId id="269" r:id="rId5"/>
    <p:sldId id="264" r:id="rId6"/>
    <p:sldId id="265" r:id="rId7"/>
    <p:sldId id="263" r:id="rId8"/>
    <p:sldId id="270" r:id="rId9"/>
    <p:sldId id="267" r:id="rId10"/>
    <p:sldId id="268" r:id="rId11"/>
    <p:sldId id="266" r:id="rId12"/>
    <p:sldId id="261" r:id="rId13"/>
  </p:sldIdLst>
  <p:sldSz cx="9144000" cy="5143500" type="screen16x9"/>
  <p:notesSz cx="7315200" cy="9601200"/>
  <p:embeddedFontLst>
    <p:embeddedFont>
      <p:font typeface="Oswald" panose="020B0604020202020204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24" userDrawn="1">
          <p15:clr>
            <a:srgbClr val="A4A3A4"/>
          </p15:clr>
        </p15:guide>
        <p15:guide id="3" orient="horz" pos="3240" userDrawn="1">
          <p15:clr>
            <a:srgbClr val="A4A3A4"/>
          </p15:clr>
        </p15:guide>
        <p15:guide id="4" pos="3048" userDrawn="1">
          <p15:clr>
            <a:srgbClr val="A4A3A4"/>
          </p15:clr>
        </p15:guide>
        <p15:guide id="5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5BB"/>
    <a:srgbClr val="14243D"/>
    <a:srgbClr val="CCCCCC"/>
    <a:srgbClr val="FD2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24" y="64"/>
      </p:cViewPr>
      <p:guideLst>
        <p:guide pos="2424"/>
        <p:guide orient="horz" pos="3240"/>
        <p:guide pos="3048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1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19538"/>
            <a:ext cx="9144000" cy="1223962"/>
          </a:xfrm>
          <a:gradFill>
            <a:gsLst>
              <a:gs pos="49000">
                <a:schemeClr val="tx1">
                  <a:alpha val="55000"/>
                </a:schemeClr>
              </a:gs>
              <a:gs pos="87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r>
              <a:rPr lang="en-US" dirty="0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632"/>
            <a:ext cx="9144000" cy="615950"/>
          </a:xfrm>
          <a:gradFill flip="none" rotWithShape="1">
            <a:gsLst>
              <a:gs pos="79000">
                <a:schemeClr val="accent1">
                  <a:alpha val="0"/>
                </a:schemeClr>
              </a:gs>
              <a:gs pos="45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3849623"/>
            <a:ext cx="7886700" cy="658368"/>
          </a:xfrm>
        </p:spPr>
        <p:txBody>
          <a:bodyPr lIns="0" bIns="0" anchor="b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5086" y="4513940"/>
            <a:ext cx="5375502" cy="566058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8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03937" y="-1"/>
            <a:ext cx="3044952" cy="51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051969" y="-1"/>
            <a:ext cx="3044952" cy="51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495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19538"/>
            <a:ext cx="9144000" cy="1223962"/>
          </a:xfrm>
          <a:gradFill>
            <a:gsLst>
              <a:gs pos="49000">
                <a:schemeClr val="tx1">
                  <a:alpha val="55000"/>
                </a:schemeClr>
              </a:gs>
              <a:gs pos="87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r>
              <a:rPr lang="en-US" dirty="0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632"/>
            <a:ext cx="9144000" cy="615950"/>
          </a:xfrm>
          <a:gradFill flip="none" rotWithShape="1">
            <a:gsLst>
              <a:gs pos="79000">
                <a:schemeClr val="accent1">
                  <a:alpha val="0"/>
                </a:schemeClr>
              </a:gs>
              <a:gs pos="45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3849623"/>
            <a:ext cx="7886700" cy="658368"/>
          </a:xfrm>
        </p:spPr>
        <p:txBody>
          <a:bodyPr lIns="0" bIns="0" anchor="b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5086" y="4513940"/>
            <a:ext cx="5375502" cy="566058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85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51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19538"/>
            <a:ext cx="9144000" cy="1223962"/>
          </a:xfrm>
          <a:gradFill>
            <a:gsLst>
              <a:gs pos="49000">
                <a:schemeClr val="tx1">
                  <a:alpha val="55000"/>
                </a:schemeClr>
              </a:gs>
              <a:gs pos="87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r>
              <a:rPr lang="en-US" dirty="0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632"/>
            <a:ext cx="9144000" cy="615950"/>
          </a:xfrm>
          <a:gradFill flip="none" rotWithShape="1">
            <a:gsLst>
              <a:gs pos="79000">
                <a:schemeClr val="accent1">
                  <a:alpha val="0"/>
                </a:schemeClr>
              </a:gs>
              <a:gs pos="45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3849623"/>
            <a:ext cx="7886700" cy="658368"/>
          </a:xfrm>
        </p:spPr>
        <p:txBody>
          <a:bodyPr lIns="0" bIns="0" anchor="b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5086" y="4513940"/>
            <a:ext cx="5375502" cy="566058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01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1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7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65B8-E49B-4267-B121-8C7FF61C658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E6CA-E805-4321-A73A-4B6EAF2B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b="59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923607"/>
            <a:ext cx="9144000" cy="1219893"/>
          </a:xfrm>
          <a:prstGeom prst="rect">
            <a:avLst/>
          </a:prstGeom>
          <a:gradFill>
            <a:gsLst>
              <a:gs pos="49000">
                <a:schemeClr val="tx1">
                  <a:alpha val="55000"/>
                </a:schemeClr>
              </a:gs>
              <a:gs pos="87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915294"/>
            <a:ext cx="9144000" cy="581892"/>
          </a:xfrm>
          <a:prstGeom prst="rect">
            <a:avLst/>
          </a:prstGeom>
          <a:gradFill flip="none" rotWithShape="1">
            <a:gsLst>
              <a:gs pos="79000">
                <a:schemeClr val="accent1">
                  <a:alpha val="0"/>
                </a:schemeClr>
              </a:gs>
              <a:gs pos="45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3848791"/>
            <a:ext cx="7886700" cy="653719"/>
          </a:xfrm>
        </p:spPr>
        <p:txBody>
          <a:bodyPr bIns="0">
            <a:normAutofit/>
          </a:bodyPr>
          <a:lstStyle/>
          <a:p>
            <a:pPr marL="4227513" algn="l"/>
            <a:r>
              <a:rPr lang="en-US" dirty="0">
                <a:solidFill>
                  <a:schemeClr val="bg1"/>
                </a:solidFill>
              </a:rPr>
              <a:t>Welcome to Chicago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40278" y="4497812"/>
            <a:ext cx="3697519" cy="356820"/>
          </a:xfrm>
        </p:spPr>
        <p:txBody>
          <a:bodyPr lIns="0"/>
          <a:lstStyle/>
          <a:p>
            <a:r>
              <a:rPr lang="en-US">
                <a:solidFill>
                  <a:schemeClr val="bg1"/>
                </a:solidFill>
              </a:rPr>
              <a:t>October 12-14,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Dining on Premises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672940" y="4513940"/>
            <a:ext cx="3837647" cy="566058"/>
          </a:xfrm>
        </p:spPr>
        <p:txBody>
          <a:bodyPr>
            <a:normAutofit/>
          </a:bodyPr>
          <a:lstStyle/>
          <a:p>
            <a:r>
              <a:rPr lang="en-US" dirty="0"/>
              <a:t>Columbus Tap</a:t>
            </a:r>
          </a:p>
        </p:txBody>
      </p:sp>
    </p:spTree>
    <p:extLst>
      <p:ext uri="{BB962C8B-B14F-4D97-AF65-F5344CB8AC3E}">
        <p14:creationId xmlns:p14="http://schemas.microsoft.com/office/powerpoint/2010/main" val="251478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3" b="3123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651662" y="4513940"/>
            <a:ext cx="5136078" cy="566058"/>
          </a:xfrm>
        </p:spPr>
        <p:txBody>
          <a:bodyPr>
            <a:normAutofit/>
          </a:bodyPr>
          <a:lstStyle/>
          <a:p>
            <a:r>
              <a:rPr lang="en-US" dirty="0"/>
              <a:t>Kettle corn, steak, hot dogs, deep dish pizza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17" r="13915" b="20330"/>
          <a:stretch/>
        </p:blipFill>
        <p:spPr>
          <a:xfrm>
            <a:off x="6101334" y="1963915"/>
            <a:ext cx="3026664" cy="19535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/>
        </p:blipFill>
        <p:spPr>
          <a:xfrm>
            <a:off x="3058668" y="1963915"/>
            <a:ext cx="3026664" cy="19535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268" b="36036"/>
          <a:stretch/>
        </p:blipFill>
        <p:spPr>
          <a:xfrm>
            <a:off x="16002" y="-8166"/>
            <a:ext cx="3026664" cy="19535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79000">
                <a:schemeClr val="accent1">
                  <a:alpha val="0"/>
                </a:schemeClr>
              </a:gs>
              <a:gs pos="59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028950" algn="l"/>
            <a:r>
              <a:rPr lang="en-US" dirty="0"/>
              <a:t>Chicago Favorites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1780"/>
          <a:stretch/>
        </p:blipFill>
        <p:spPr>
          <a:xfrm>
            <a:off x="3058668" y="-8166"/>
            <a:ext cx="3026664" cy="19535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058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69000">
                <a:schemeClr val="tx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72000">
                <a:schemeClr val="accent1">
                  <a:alpha val="0"/>
                </a:schemeClr>
              </a:gs>
              <a:gs pos="62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Looking forward to seeing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21974" y="4513940"/>
            <a:ext cx="4888614" cy="5660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7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t="10934" r="20151" b="-79"/>
          <a:stretch/>
        </p:blipFill>
        <p:spPr>
          <a:xfrm>
            <a:off x="4572000" y="0"/>
            <a:ext cx="4572000" cy="5148072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cxnSp>
        <p:nvCxnSpPr>
          <p:cNvPr id="38" name="Straight Connector 37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46000">
                <a:schemeClr val="tx1">
                  <a:alpha val="60000"/>
                </a:schemeClr>
              </a:gs>
              <a:gs pos="88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74000">
                <a:schemeClr val="accent1">
                  <a:alpha val="0"/>
                </a:schemeClr>
              </a:gs>
              <a:gs pos="58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0" algn="l"/>
            <a:r>
              <a:rPr lang="en-US" dirty="0"/>
              <a:t>Chicago River &amp; Beaches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848100" y="4513940"/>
            <a:ext cx="5153396" cy="566058"/>
          </a:xfrm>
        </p:spPr>
        <p:txBody>
          <a:bodyPr>
            <a:normAutofit/>
          </a:bodyPr>
          <a:lstStyle/>
          <a:p>
            <a:r>
              <a:rPr lang="en-US" sz="1600" dirty="0"/>
              <a:t>View from </a:t>
            </a:r>
            <a:r>
              <a:rPr lang="en-US" sz="1600" dirty="0" err="1"/>
              <a:t>DuSable</a:t>
            </a:r>
            <a:r>
              <a:rPr lang="en-US" sz="1600" dirty="0"/>
              <a:t> Bridge, </a:t>
            </a:r>
            <a:r>
              <a:rPr lang="en-US" dirty="0"/>
              <a:t>North Avenue Beach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974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t="18115" r="15867"/>
          <a:stretch/>
        </p:blipFill>
        <p:spPr>
          <a:xfrm flipH="1">
            <a:off x="4572000" y="-1"/>
            <a:ext cx="4572000" cy="5148072"/>
          </a:xfrm>
        </p:spPr>
      </p:pic>
      <p:pic>
        <p:nvPicPr>
          <p:cNvPr id="20" name="Picture Placeholder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17030" r="25930"/>
          <a:stretch/>
        </p:blipFill>
        <p:spPr>
          <a:xfrm>
            <a:off x="0" y="0"/>
            <a:ext cx="4572000" cy="5143500"/>
          </a:xfrm>
        </p:spPr>
      </p:pic>
      <p:cxnSp>
        <p:nvCxnSpPr>
          <p:cNvPr id="30" name="Straight Connector 29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63000">
                <a:schemeClr val="accent1">
                  <a:alpha val="0"/>
                </a:schemeClr>
              </a:gs>
              <a:gs pos="49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14800" algn="l"/>
            <a:r>
              <a:rPr lang="en-US" dirty="0"/>
              <a:t>Millennium Park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4763192" y="4513940"/>
            <a:ext cx="3747395" cy="566058"/>
          </a:xfrm>
        </p:spPr>
        <p:txBody>
          <a:bodyPr/>
          <a:lstStyle/>
          <a:p>
            <a:r>
              <a:rPr lang="en-US" dirty="0"/>
              <a:t>Cloud Gate and Pritzker Pavilion</a:t>
            </a:r>
          </a:p>
        </p:txBody>
      </p:sp>
    </p:spTree>
    <p:extLst>
      <p:ext uri="{BB962C8B-B14F-4D97-AF65-F5344CB8AC3E}">
        <p14:creationId xmlns:p14="http://schemas.microsoft.com/office/powerpoint/2010/main" val="307955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9144000" cy="51435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77000">
                <a:schemeClr val="tx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423558" y="4513940"/>
            <a:ext cx="4459185" cy="566058"/>
          </a:xfrm>
        </p:spPr>
        <p:txBody>
          <a:bodyPr>
            <a:normAutofit/>
          </a:bodyPr>
          <a:lstStyle/>
          <a:p>
            <a:r>
              <a:rPr lang="en-US" dirty="0"/>
              <a:t>Pritzker Pavilion (day, night), Crown Fountain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6485"/>
          <a:stretch/>
        </p:blipFill>
        <p:spPr>
          <a:xfrm>
            <a:off x="6117336" y="0"/>
            <a:ext cx="3026664" cy="19568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b="1510"/>
          <a:stretch/>
        </p:blipFill>
        <p:spPr>
          <a:xfrm>
            <a:off x="6117336" y="1967692"/>
            <a:ext cx="3026664" cy="19568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100000">
                <a:schemeClr val="accent1">
                  <a:alpha val="0"/>
                </a:schemeClr>
              </a:gs>
              <a:gs pos="73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770313" algn="l"/>
            <a:r>
              <a:rPr lang="en-US" dirty="0"/>
              <a:t>Millennium Park</a:t>
            </a:r>
          </a:p>
        </p:txBody>
      </p:sp>
    </p:spTree>
    <p:extLst>
      <p:ext uri="{BB962C8B-B14F-4D97-AF65-F5344CB8AC3E}">
        <p14:creationId xmlns:p14="http://schemas.microsoft.com/office/powerpoint/2010/main" val="421969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r="20427"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 flipH="1">
            <a:off x="0" y="0"/>
            <a:ext cx="4572000" cy="5143500"/>
          </a:xfrm>
        </p:spPr>
      </p:pic>
      <p:cxnSp>
        <p:nvCxnSpPr>
          <p:cNvPr id="24" name="Straight Connector 23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85000">
                <a:schemeClr val="accent1">
                  <a:alpha val="0"/>
                </a:schemeClr>
              </a:gs>
              <a:gs pos="49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98863" algn="l"/>
            <a:r>
              <a:rPr lang="en-US" spc="-50" dirty="0"/>
              <a:t>Aon Center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215740" y="4513940"/>
            <a:ext cx="4637314" cy="566058"/>
          </a:xfrm>
        </p:spPr>
        <p:txBody>
          <a:bodyPr rIns="0">
            <a:normAutofit/>
          </a:bodyPr>
          <a:lstStyle/>
          <a:p>
            <a:r>
              <a:rPr lang="en-US" sz="1600" spc="-50" dirty="0"/>
              <a:t>Mid America Club , View from our Meeting Room</a:t>
            </a:r>
          </a:p>
        </p:txBody>
      </p:sp>
      <p:sp>
        <p:nvSpPr>
          <p:cNvPr id="54" name="AutoShape 6"/>
          <p:cNvSpPr>
            <a:spLocks noChangeAspect="1" noChangeArrowheads="1"/>
          </p:cNvSpPr>
          <p:nvPr/>
        </p:nvSpPr>
        <p:spPr bwMode="auto">
          <a:xfrm>
            <a:off x="15859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7" r="30317"/>
          <a:stretch>
            <a:fillRect/>
          </a:stretch>
        </p:blipFill>
        <p:spPr/>
      </p:pic>
      <p:pic>
        <p:nvPicPr>
          <p:cNvPr id="29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7" r="30317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7" r="30287"/>
          <a:stretch>
            <a:fillRect/>
          </a:stretch>
        </p:blipFill>
        <p:spPr/>
      </p:pic>
      <p:cxnSp>
        <p:nvCxnSpPr>
          <p:cNvPr id="38" name="Straight Connector 37"/>
          <p:cNvCxnSpPr/>
          <p:nvPr/>
        </p:nvCxnSpPr>
        <p:spPr>
          <a:xfrm>
            <a:off x="3050771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01542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90000">
                <a:schemeClr val="accent1">
                  <a:alpha val="0"/>
                </a:schemeClr>
              </a:gs>
              <a:gs pos="59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916488" algn="l"/>
            <a:r>
              <a:rPr lang="en-US" dirty="0"/>
              <a:t>Mid America Club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533901" y="4513940"/>
            <a:ext cx="3305299" cy="566058"/>
          </a:xfrm>
        </p:spPr>
        <p:txBody>
          <a:bodyPr rIns="0">
            <a:normAutofit/>
          </a:bodyPr>
          <a:lstStyle/>
          <a:p>
            <a:r>
              <a:rPr lang="en-US" dirty="0"/>
              <a:t>Meeting Room, Club Facilities</a:t>
            </a:r>
          </a:p>
        </p:txBody>
      </p:sp>
    </p:spTree>
    <p:extLst>
      <p:ext uri="{BB962C8B-B14F-4D97-AF65-F5344CB8AC3E}">
        <p14:creationId xmlns:p14="http://schemas.microsoft.com/office/powerpoint/2010/main" val="316066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r="20424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r="20397"/>
          <a:stretch>
            <a:fillRect/>
          </a:stretch>
        </p:blipFill>
        <p:spPr/>
      </p:pic>
      <p:cxnSp>
        <p:nvCxnSpPr>
          <p:cNvPr id="12" name="Straight Connector 11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89000">
                <a:schemeClr val="tx1">
                  <a:alpha val="0"/>
                </a:schemeClr>
              </a:gs>
              <a:gs pos="51000">
                <a:schemeClr val="tx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89000">
                <a:schemeClr val="accent1">
                  <a:alpha val="0"/>
                </a:schemeClr>
              </a:gs>
              <a:gs pos="63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46961" y="4513940"/>
            <a:ext cx="5363628" cy="566058"/>
          </a:xfrm>
        </p:spPr>
        <p:txBody>
          <a:bodyPr/>
          <a:lstStyle/>
          <a:p>
            <a:r>
              <a:rPr lang="en-US" dirty="0"/>
              <a:t>Reception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1792" y="3849623"/>
            <a:ext cx="8217408" cy="658368"/>
          </a:xfrm>
        </p:spPr>
        <p:txBody>
          <a:bodyPr/>
          <a:lstStyle/>
          <a:p>
            <a:pPr marL="2517775" algn="l"/>
            <a:r>
              <a:rPr lang="en-US" dirty="0"/>
              <a:t>Fairmont Chicago, Millennium Park</a:t>
            </a:r>
          </a:p>
        </p:txBody>
      </p:sp>
    </p:spTree>
    <p:extLst>
      <p:ext uri="{BB962C8B-B14F-4D97-AF65-F5344CB8AC3E}">
        <p14:creationId xmlns:p14="http://schemas.microsoft.com/office/powerpoint/2010/main" val="180116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r="-28062" b="184"/>
          <a:stretch/>
        </p:blipFill>
        <p:spPr>
          <a:xfrm>
            <a:off x="0" y="0"/>
            <a:ext cx="9144000" cy="51435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77000">
                <a:schemeClr val="tx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975761" y="4513940"/>
            <a:ext cx="3534826" cy="566058"/>
          </a:xfrm>
        </p:spPr>
        <p:txBody>
          <a:bodyPr/>
          <a:lstStyle/>
          <a:p>
            <a:r>
              <a:rPr lang="en-US" dirty="0"/>
              <a:t>Bed, View from 37</a:t>
            </a:r>
            <a:r>
              <a:rPr lang="en-US" baseline="30000" dirty="0"/>
              <a:t>th</a:t>
            </a:r>
            <a:r>
              <a:rPr lang="en-US" dirty="0"/>
              <a:t> Floor, Bath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b="28485"/>
          <a:stretch/>
        </p:blipFill>
        <p:spPr>
          <a:xfrm>
            <a:off x="6096327" y="-8166"/>
            <a:ext cx="3026664" cy="19535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0" b="29770"/>
          <a:stretch/>
        </p:blipFill>
        <p:spPr>
          <a:xfrm>
            <a:off x="6096327" y="1967692"/>
            <a:ext cx="3026664" cy="19568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100000">
                <a:schemeClr val="accent1">
                  <a:alpha val="0"/>
                </a:schemeClr>
              </a:gs>
              <a:gs pos="73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346575" algn="l"/>
            <a:r>
              <a:rPr lang="en-US" dirty="0"/>
              <a:t>Fairmont Chicago</a:t>
            </a:r>
          </a:p>
        </p:txBody>
      </p:sp>
    </p:spTree>
    <p:extLst>
      <p:ext uri="{BB962C8B-B14F-4D97-AF65-F5344CB8AC3E}">
        <p14:creationId xmlns:p14="http://schemas.microsoft.com/office/powerpoint/2010/main" val="249289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r="6629"/>
          <a:stretch/>
        </p:blipFill>
        <p:spPr>
          <a:xfrm>
            <a:off x="4572000" y="-1"/>
            <a:ext cx="4572000" cy="5148072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r="20493"/>
          <a:stretch>
            <a:fillRect/>
          </a:stretch>
        </p:blipFill>
        <p:spPr/>
      </p:pic>
      <p:cxnSp>
        <p:nvCxnSpPr>
          <p:cNvPr id="12" name="Straight Connector 11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gradFill flip="none" rotWithShape="1">
            <a:gsLst>
              <a:gs pos="78000">
                <a:schemeClr val="tx1">
                  <a:alpha val="0"/>
                </a:schemeClr>
              </a:gs>
              <a:gs pos="39000">
                <a:schemeClr val="tx1">
                  <a:alpha val="4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64000">
                <a:schemeClr val="accent1">
                  <a:alpha val="0"/>
                </a:schemeClr>
              </a:gs>
              <a:gs pos="49000">
                <a:schemeClr val="accent1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93574" y="4513940"/>
            <a:ext cx="3517015" cy="566058"/>
          </a:xfrm>
        </p:spPr>
        <p:txBody>
          <a:bodyPr/>
          <a:lstStyle/>
          <a:p>
            <a:r>
              <a:rPr lang="en-US" dirty="0"/>
              <a:t>Spa Reception, Steam Room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346575" algn="l"/>
            <a:r>
              <a:rPr lang="en-US" dirty="0"/>
              <a:t>Fairmont Chicago</a:t>
            </a:r>
          </a:p>
        </p:txBody>
      </p:sp>
    </p:spTree>
    <p:extLst>
      <p:ext uri="{BB962C8B-B14F-4D97-AF65-F5344CB8AC3E}">
        <p14:creationId xmlns:p14="http://schemas.microsoft.com/office/powerpoint/2010/main" val="89887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ubenspeck &amp; Associates Color Them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D2315"/>
      </a:accent1>
      <a:accent2>
        <a:srgbClr val="7395BB"/>
      </a:accent2>
      <a:accent3>
        <a:srgbClr val="CCCCCC"/>
      </a:accent3>
      <a:accent4>
        <a:srgbClr val="2D5697"/>
      </a:accent4>
      <a:accent5>
        <a:srgbClr val="5B9BD5"/>
      </a:accent5>
      <a:accent6>
        <a:srgbClr val="14243D"/>
      </a:accent6>
      <a:hlink>
        <a:srgbClr val="0563C1"/>
      </a:hlink>
      <a:folHlink>
        <a:srgbClr val="954F72"/>
      </a:folHlink>
    </a:clrScheme>
    <a:fontScheme name="Daubenspeck &amp; Associates Font Theme">
      <a:majorFont>
        <a:latin typeface="Oswald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4405</TotalTime>
  <Words>104</Words>
  <Application>Microsoft Office PowerPoint</Application>
  <PresentationFormat>On-screen Show (16:9)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Oswald</vt:lpstr>
      <vt:lpstr>Century Gothic</vt:lpstr>
      <vt:lpstr>Arial</vt:lpstr>
      <vt:lpstr>Office Theme</vt:lpstr>
      <vt:lpstr>Welcome to Chicago</vt:lpstr>
      <vt:lpstr>Chicago River &amp; Beaches</vt:lpstr>
      <vt:lpstr>Millennium Park</vt:lpstr>
      <vt:lpstr>Millennium Park</vt:lpstr>
      <vt:lpstr>Aon Center</vt:lpstr>
      <vt:lpstr>Mid America Club</vt:lpstr>
      <vt:lpstr>Fairmont Chicago, Millennium Park</vt:lpstr>
      <vt:lpstr>Fairmont Chicago</vt:lpstr>
      <vt:lpstr>Fairmont Chicago</vt:lpstr>
      <vt:lpstr>Fine Dining on Premises</vt:lpstr>
      <vt:lpstr>Chicago Favorites</vt:lpstr>
      <vt:lpstr>Looking forward to seeing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SVF15N190</dc:creator>
  <cp:lastModifiedBy>Rima Daubenspeck</cp:lastModifiedBy>
  <cp:revision>42</cp:revision>
  <cp:lastPrinted>2017-04-07T22:13:55Z</cp:lastPrinted>
  <dcterms:created xsi:type="dcterms:W3CDTF">2017-04-04T21:33:34Z</dcterms:created>
  <dcterms:modified xsi:type="dcterms:W3CDTF">2017-04-24T18:14:28Z</dcterms:modified>
</cp:coreProperties>
</file>